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1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  <p:embeddedFont>
      <p:font typeface="Barlow Bold"/>
      <p:bold r:id="rId16"/>
    </p:embeddedFont>
    <p:embeddedFont>
      <p:font typeface="Barlow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C3A0C-9F45-40CA-999E-A2CB5223F3B6}" v="2" dt="2024-10-14T13:26:37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i samuel" userId="5502eddc02f9a422" providerId="LiveId" clId="{C7AC3A0C-9F45-40CA-999E-A2CB5223F3B6}"/>
    <pc:docChg chg="undo custSel sldOrd">
      <pc:chgData name="Rini samuel" userId="5502eddc02f9a422" providerId="LiveId" clId="{C7AC3A0C-9F45-40CA-999E-A2CB5223F3B6}" dt="2024-10-14T13:20:45.010" v="0" actId="20578"/>
      <pc:docMkLst>
        <pc:docMk/>
      </pc:docMkLst>
      <pc:sldChg chg="ord">
        <pc:chgData name="Rini samuel" userId="5502eddc02f9a422" providerId="LiveId" clId="{C7AC3A0C-9F45-40CA-999E-A2CB5223F3B6}" dt="2024-10-14T13:20:45.010" v="0" actId="20578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9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8116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Buzz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888462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media platform needs help scaling. Big data is a challenge. This report presents key findings and recommendations.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367462" y="4996220"/>
            <a:ext cx="402788" cy="402788"/>
          </a:xfrm>
          <a:prstGeom prst="roundRect">
            <a:avLst>
              <a:gd name="adj" fmla="val 22699498"/>
            </a:avLst>
          </a:prstGeom>
          <a:solidFill>
            <a:srgbClr val="45AD1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9266" y="5148858"/>
            <a:ext cx="1190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96100" y="4977408"/>
            <a:ext cx="2145863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Rini Chhabra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691" y="450771"/>
            <a:ext cx="3948708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Analysis Process Steps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1" y="1232654"/>
            <a:ext cx="818198" cy="1309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6276" y="1396246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Understanding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636276" y="1721525"/>
            <a:ext cx="124214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data types, formats, and relationships.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91" y="2541865"/>
            <a:ext cx="818198" cy="13092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6276" y="2705457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636276" y="3030736"/>
            <a:ext cx="124214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 missing values and outliers.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91" y="3851077"/>
            <a:ext cx="818198" cy="1309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6276" y="4014668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Modelling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636276" y="4339947"/>
            <a:ext cx="124214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structures and relationships for analysis.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91" y="5160288"/>
            <a:ext cx="818198" cy="13092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6276" y="5323880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Analysis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636276" y="5649158"/>
            <a:ext cx="124214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statistical techniques.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91" y="6469499"/>
            <a:ext cx="818198" cy="13092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6276" y="6633091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 Generation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1636276" y="6958370"/>
            <a:ext cx="1242143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Draw conclusions from the data.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727" y="678537"/>
            <a:ext cx="5478066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11" y="1856184"/>
            <a:ext cx="1592342" cy="1406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169" y="2468166"/>
            <a:ext cx="133231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3856" y="2102644"/>
            <a:ext cx="27390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133856" y="2592943"/>
            <a:ext cx="504039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Animal, science, and healthy eating are popular.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948952" y="3249216"/>
            <a:ext cx="8757166" cy="15240"/>
          </a:xfrm>
          <a:prstGeom prst="roundRect">
            <a:avLst>
              <a:gd name="adj" fmla="val 242634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59" y="3295293"/>
            <a:ext cx="3184803" cy="14069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119" y="3737610"/>
            <a:ext cx="171331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932289" y="3541752"/>
            <a:ext cx="257460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Strategy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932289" y="4032052"/>
            <a:ext cx="257460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visual content.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747385" y="4688324"/>
            <a:ext cx="7958733" cy="15240"/>
          </a:xfrm>
          <a:prstGeom prst="roundRect">
            <a:avLst>
              <a:gd name="adj" fmla="val 242634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26" y="4734401"/>
            <a:ext cx="4777264" cy="14069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8714" y="5176718"/>
            <a:ext cx="180380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730841" y="4980861"/>
            <a:ext cx="27390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Seasonal Planning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730841" y="5471160"/>
            <a:ext cx="302704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 is a peak activity month.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6545937" y="6127433"/>
            <a:ext cx="7160181" cy="15240"/>
          </a:xfrm>
          <a:prstGeom prst="roundRect">
            <a:avLst>
              <a:gd name="adj" fmla="val 2426340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74" y="6173510"/>
            <a:ext cx="6369725" cy="14069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001810" y="6615827"/>
            <a:ext cx="174069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529274" y="6419969"/>
            <a:ext cx="27390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29274" y="6910268"/>
            <a:ext cx="281368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popular categories.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52031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84881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45019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Massive volume of posts, 100k+ daily.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507968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3.6 million posts annually.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629882" y="384881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Analysis Need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9882" y="445019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 to process large data sets.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9882" y="507968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top 5 most popular categories.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55652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Recap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916454"/>
            <a:ext cx="440531" cy="440531"/>
          </a:xfrm>
          <a:prstGeom prst="roundRect">
            <a:avLst>
              <a:gd name="adj" fmla="val 857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73292" y="59164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73292" y="6417112"/>
            <a:ext cx="342935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Established in 2010.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54347" y="5916454"/>
            <a:ext cx="440531" cy="440531"/>
          </a:xfrm>
          <a:prstGeom prst="roundRect">
            <a:avLst>
              <a:gd name="adj" fmla="val 857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46577" y="59164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San Francisco Based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46577" y="6417112"/>
            <a:ext cx="342935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 user base: 500 million.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9627632" y="5916454"/>
            <a:ext cx="440531" cy="440531"/>
          </a:xfrm>
          <a:prstGeom prst="roundRect">
            <a:avLst>
              <a:gd name="adj" fmla="val 857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19861" y="59164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Scaling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19861" y="6417112"/>
            <a:ext cx="342935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Needs help to grow effectively.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73927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941921"/>
            <a:ext cx="3502104" cy="83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65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100K</a:t>
            </a:r>
            <a:endParaRPr lang="en-US" sz="6500" dirty="0"/>
          </a:p>
        </p:txBody>
      </p:sp>
      <p:sp>
        <p:nvSpPr>
          <p:cNvPr id="5" name="Text 2"/>
          <p:cNvSpPr/>
          <p:nvPr/>
        </p:nvSpPr>
        <p:spPr>
          <a:xfrm>
            <a:off x="881063" y="5087303"/>
            <a:ext cx="35021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Daily Posts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60714" y="3941921"/>
            <a:ext cx="3502223" cy="83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65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3.6M</a:t>
            </a:r>
            <a:endParaRPr lang="en-US" sz="6500" dirty="0"/>
          </a:p>
        </p:txBody>
      </p:sp>
      <p:sp>
        <p:nvSpPr>
          <p:cNvPr id="7" name="Text 4"/>
          <p:cNvSpPr/>
          <p:nvPr/>
        </p:nvSpPr>
        <p:spPr>
          <a:xfrm>
            <a:off x="4760714" y="5087303"/>
            <a:ext cx="350222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Annual Posts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478" y="611624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Analytics Team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777478" y="233910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8" y="1650564"/>
            <a:ext cx="555308" cy="555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2117" y="233910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Rini Chhabra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7478" y="2603122"/>
            <a:ext cx="758904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Analyst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258" y="425291"/>
            <a:ext cx="356413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Analysis Process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61762" y="1164193"/>
            <a:ext cx="22860" cy="6640235"/>
          </a:xfrm>
          <a:prstGeom prst="roundRect">
            <a:avLst>
              <a:gd name="adj" fmla="val 101488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924282" y="1500664"/>
            <a:ext cx="541258" cy="22860"/>
          </a:xfrm>
          <a:prstGeom prst="roundRect">
            <a:avLst>
              <a:gd name="adj" fmla="val 1014884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599242" y="1338143"/>
            <a:ext cx="347901" cy="347901"/>
          </a:xfrm>
          <a:prstGeom prst="roundRect">
            <a:avLst>
              <a:gd name="adj" fmla="val 6668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8543" y="1408986"/>
            <a:ext cx="8917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23774" y="1318855"/>
            <a:ext cx="171842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Understanding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623774" y="1626275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understanding of the data.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623774" y="1966436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data types, formats, and relationships.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924282" y="2859643"/>
            <a:ext cx="541258" cy="22860"/>
          </a:xfrm>
          <a:prstGeom prst="roundRect">
            <a:avLst>
              <a:gd name="adj" fmla="val 1014884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599242" y="2697123"/>
            <a:ext cx="347901" cy="347901"/>
          </a:xfrm>
          <a:prstGeom prst="roundRect">
            <a:avLst>
              <a:gd name="adj" fmla="val 66686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5804" y="2767965"/>
            <a:ext cx="11465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623774" y="2677835"/>
            <a:ext cx="171842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623774" y="2985254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 missing values and outliers.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623774" y="3325416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data consistency and accuracy.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924282" y="4218623"/>
            <a:ext cx="541258" cy="22860"/>
          </a:xfrm>
          <a:prstGeom prst="roundRect">
            <a:avLst>
              <a:gd name="adj" fmla="val 1014884"/>
            </a:avLst>
          </a:prstGeom>
          <a:solidFill>
            <a:srgbClr val="37A7E7"/>
          </a:solidFill>
          <a:ln/>
        </p:spPr>
      </p:sp>
      <p:sp>
        <p:nvSpPr>
          <p:cNvPr id="17" name="Shape 15"/>
          <p:cNvSpPr/>
          <p:nvPr/>
        </p:nvSpPr>
        <p:spPr>
          <a:xfrm>
            <a:off x="599242" y="4056102"/>
            <a:ext cx="347901" cy="347901"/>
          </a:xfrm>
          <a:prstGeom prst="roundRect">
            <a:avLst>
              <a:gd name="adj" fmla="val 66686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2827" y="4126944"/>
            <a:ext cx="120729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623774" y="4036814"/>
            <a:ext cx="171842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Modeling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623774" y="4344233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structures and relationships.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1623774" y="4684395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 data for analysis.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924282" y="5577602"/>
            <a:ext cx="541258" cy="22860"/>
          </a:xfrm>
          <a:prstGeom prst="roundRect">
            <a:avLst>
              <a:gd name="adj" fmla="val 1014884"/>
            </a:avLst>
          </a:prstGeom>
          <a:solidFill>
            <a:srgbClr val="091231"/>
          </a:solidFill>
          <a:ln/>
        </p:spPr>
      </p:sp>
      <p:sp>
        <p:nvSpPr>
          <p:cNvPr id="23" name="Shape 21"/>
          <p:cNvSpPr/>
          <p:nvPr/>
        </p:nvSpPr>
        <p:spPr>
          <a:xfrm>
            <a:off x="599242" y="5415082"/>
            <a:ext cx="347901" cy="347901"/>
          </a:xfrm>
          <a:prstGeom prst="roundRect">
            <a:avLst>
              <a:gd name="adj" fmla="val 66686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4851" y="5485924"/>
            <a:ext cx="116562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623774" y="5395793"/>
            <a:ext cx="171842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Analysis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1623774" y="5703213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statistical techniques to understand patterns.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1623774" y="6043374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key insights and trends.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924282" y="6936581"/>
            <a:ext cx="541258" cy="22860"/>
          </a:xfrm>
          <a:prstGeom prst="roundRect">
            <a:avLst>
              <a:gd name="adj" fmla="val 1014884"/>
            </a:avLst>
          </a:prstGeom>
          <a:solidFill>
            <a:srgbClr val="16FFBB"/>
          </a:solidFill>
          <a:ln/>
        </p:spPr>
      </p:sp>
      <p:sp>
        <p:nvSpPr>
          <p:cNvPr id="29" name="Shape 27"/>
          <p:cNvSpPr/>
          <p:nvPr/>
        </p:nvSpPr>
        <p:spPr>
          <a:xfrm>
            <a:off x="599242" y="6774061"/>
            <a:ext cx="347901" cy="347901"/>
          </a:xfrm>
          <a:prstGeom prst="roundRect">
            <a:avLst>
              <a:gd name="adj" fmla="val 66686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15089" y="6844903"/>
            <a:ext cx="116205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623774" y="6754773"/>
            <a:ext cx="171842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 Generation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1623774" y="7062192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Draw meaningful conclusions based on data.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1623774" y="7402354"/>
            <a:ext cx="1246536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actionable recommendations.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10132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Insights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178129"/>
            <a:ext cx="3565088" cy="3230523"/>
          </a:xfrm>
          <a:prstGeom prst="roundRect">
            <a:avLst>
              <a:gd name="adj" fmla="val 1169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49641" y="24603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5 Categories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49641" y="2960965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Animal category dominates.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649641" y="3917752"/>
            <a:ext cx="30007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Science, healthy eating, technology, and food follow.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178129"/>
            <a:ext cx="3565088" cy="3230523"/>
          </a:xfrm>
          <a:prstGeom prst="roundRect">
            <a:avLst>
              <a:gd name="adj" fmla="val 1169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66427" y="24603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Total Categories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66427" y="2960965"/>
            <a:ext cx="30007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16 unique categories.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6367462" y="5660350"/>
            <a:ext cx="7381875" cy="1467922"/>
          </a:xfrm>
          <a:prstGeom prst="roundRect">
            <a:avLst>
              <a:gd name="adj" fmla="val 2572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49641" y="594252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 Count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649641" y="6443186"/>
            <a:ext cx="68175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 shows highest activity.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042" y="563761"/>
            <a:ext cx="454652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Categories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16042" y="1541145"/>
            <a:ext cx="1319808" cy="1143119"/>
          </a:xfrm>
          <a:prstGeom prst="roundRect">
            <a:avLst>
              <a:gd name="adj" fmla="val 2684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3451" y="1908096"/>
            <a:ext cx="110609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40399" y="1745694"/>
            <a:ext cx="201632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Animal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240399" y="2152531"/>
            <a:ext cx="20163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popular category.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138124" y="2674739"/>
            <a:ext cx="11673959" cy="11430"/>
          </a:xfrm>
          <a:prstGeom prst="roundRect">
            <a:avLst>
              <a:gd name="adj" fmla="val 2684976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716042" y="2786539"/>
            <a:ext cx="2639616" cy="1143119"/>
          </a:xfrm>
          <a:prstGeom prst="roundRect">
            <a:avLst>
              <a:gd name="adj" fmla="val 2684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43451" y="3153489"/>
            <a:ext cx="142161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560207" y="2991088"/>
            <a:ext cx="192024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Science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560207" y="3397925"/>
            <a:ext cx="192024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Second most popular.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57932" y="3920133"/>
            <a:ext cx="10354151" cy="11430"/>
          </a:xfrm>
          <a:prstGeom prst="roundRect">
            <a:avLst>
              <a:gd name="adj" fmla="val 2684976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16042" y="4031933"/>
            <a:ext cx="3959423" cy="1143119"/>
          </a:xfrm>
          <a:prstGeom prst="roundRect">
            <a:avLst>
              <a:gd name="adj" fmla="val 2684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43451" y="4398883"/>
            <a:ext cx="149781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880015" y="4236482"/>
            <a:ext cx="171807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Healthy Eating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880015" y="4643318"/>
            <a:ext cx="171807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Third most popular.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777740" y="5165527"/>
            <a:ext cx="9034343" cy="11430"/>
          </a:xfrm>
          <a:prstGeom prst="roundRect">
            <a:avLst>
              <a:gd name="adj" fmla="val 2684976"/>
            </a:avLst>
          </a:prstGeom>
          <a:solidFill>
            <a:srgbClr val="37A7E7"/>
          </a:solidFill>
          <a:ln/>
        </p:spPr>
      </p:sp>
      <p:sp>
        <p:nvSpPr>
          <p:cNvPr id="18" name="Shape 16"/>
          <p:cNvSpPr/>
          <p:nvPr/>
        </p:nvSpPr>
        <p:spPr>
          <a:xfrm>
            <a:off x="716042" y="5277326"/>
            <a:ext cx="5279231" cy="1143119"/>
          </a:xfrm>
          <a:prstGeom prst="roundRect">
            <a:avLst>
              <a:gd name="adj" fmla="val 2684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43451" y="5644277"/>
            <a:ext cx="144542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199823" y="5481876"/>
            <a:ext cx="184523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199823" y="5888712"/>
            <a:ext cx="184523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Fourth most popular.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97548" y="6410920"/>
            <a:ext cx="7714536" cy="11430"/>
          </a:xfrm>
          <a:prstGeom prst="roundRect">
            <a:avLst>
              <a:gd name="adj" fmla="val 2684976"/>
            </a:avLst>
          </a:prstGeom>
          <a:solidFill>
            <a:srgbClr val="091231"/>
          </a:solidFill>
          <a:ln/>
        </p:spPr>
      </p:sp>
      <p:sp>
        <p:nvSpPr>
          <p:cNvPr id="23" name="Shape 21"/>
          <p:cNvSpPr/>
          <p:nvPr/>
        </p:nvSpPr>
        <p:spPr>
          <a:xfrm>
            <a:off x="716042" y="6522720"/>
            <a:ext cx="6599158" cy="1143119"/>
          </a:xfrm>
          <a:prstGeom prst="roundRect">
            <a:avLst>
              <a:gd name="adj" fmla="val 2684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43451" y="6889671"/>
            <a:ext cx="144066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519749" y="6727269"/>
            <a:ext cx="168009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Food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519749" y="7134106"/>
            <a:ext cx="168009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Fifth most popular.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CFF1BC3B-AD89-2793-EA3D-5D6BF27D13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6249943"/>
                  </p:ext>
                </p:extLst>
              </p:nvPr>
            </p:nvGraphicFramePr>
            <p:xfrm>
              <a:off x="-245327" y="0"/>
              <a:ext cx="14875727" cy="77389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CFF1BC3B-AD89-2793-EA3D-5D6BF27D1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327" y="0"/>
                <a:ext cx="14875727" cy="77389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4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383374EC-2BE5-4484-BF46-B18871D1BF1E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aS3PbNhD+Kx5ectF08CJB5JbY8TQzaZpGGffQ8WEBLGUmFKmSlGM1o/8eEBQd6+0ocSpZvmhEPBb77be7WBD8Eti0GmUweQtDDJ4HL4vi0xDKTyc06AV528YYxUiEKBgPKYk5Y5a43mJUp0VeBc+/BDWUA6wv0moMWSPINf5z2Qsgy97BoHlKIKuwF4ywrIocsvQ/bAe7rroc47QX4M0oK0poRPZrqLERe+2Gu2enAv2NuxXB1Ok19tHUbet7HBVl3T33gqr951Wa72uE+QVPi7yGNHeCmzaOzMjEhhgrgUrpKKasaU/SrJ4N0ZNXN6PS4XEoJ6PGHC/sNeQGbeCVLrGqZiu8GAxKHEC34Ku5ztMiGw9XtPeLcWnwPSa+K6/TeuLWOE+dlU5MhpCjPalBZxhMnZXelYWzoR/SRzd46H58x/k4nyFlzeNV8fm0RGdGGzwn00vXUqX5IJtZ/Zs5PrSQDJQNnEJ/dPZqYLsJRWmxfDnxyM/SsjMk6y0A2BvUDqZr0iTkjCeJsXEcGQtKUnoolJ46wgZFOTkqRteDbgm1iVJWUs1CNCZGE5lYHwqh7xE8nBPPyjGxugV5Sy0RLMZEW2oQbWyBxBgdCrXNRuLS0PExuxn4jFjDXBZWGmVklbZamNgcCrF9U5SLwOijZnQN4hmVMdcxIQJtZLQEQPd0KFR2rvr6bAFd+Kj53AS7JRUYj7ghhIIUoSbKEi23kvqhGL11BmjHNEMuuvLc4T0vi6EfPDtHVGP97xjdrr5oin7X4f7/1f3ZJClpRGxC3wtahhyHPVcfZo4FP/9edm0f/DJr65LerSopZjZolvnzlxF/HwWXSe41bLX/O/OwaW9Hm/59hS4/tCbNbdqBeb2gevVzre5BeGXWzr51sunUe/ZitnnYWnU+fzjjzo7L5z5ARKJswhmNKFiuiFQI4My6LUE+YHK/qy9t9H3EyToZ5zlmjyFdd2893ISPd15v3HrivWNuRz+/9CkkViCBUU6MJBIiaiOy/VT9tGE8bRhPG8aGDWO/EvCqYwDZIfeOUjy9grI+jOy7BvW+JF4hIhNSRgklTFAghNHtb79mUlID2ZJP/Z5iCaW5mrzBa8yWVb/tX+7q9LyAMm1f1M/i6sfgz1LMrdRgziJnzV1AM+yOYr7x5FtD0z2DE/zhdtOrQwi3n1rvZGm+Oui2+/CxOEQbTwrDWGklCSESMZSE8vCH4unh368dkx/bIh/XB7R77GPtPu8/rdsDAEGjtCWxdodRIDFRT/X7xiuLPS3iN12sHHYlv4hsD8v5ZePveXL+aZcZXrEDSsxr7zT+l5y85NrT9pZMmSgJKSFaSIhNKLjYs1pk/fF1q8tUWWrctnHXW4IhlgMfzxZq8KhG7WIptv2F9d3oQX8J3qTOEK3sC8jGjdhnZ26GLT7nz7qoX1fl+hnfkZl+6JwmQRjGOCNGcNSWWWK2f0m0T3XlkfO5qmhSyBPCGZcq5EYwoVS0/fOEX8rptv3ouEldnXVDpDTUhkJkhHDUmlhv/zbhl7I6/43bE6OrLdOyGYk4Mqi5ACqQESmQ7tkeevu+Yk+JbD6bzbqqbUliVTsz1X2vaHfU2ijff+l7x0fWlId0sTx8KLuvrfge0k9na7cuqgESKwWnyqI2hIc88iRtZD8dwgDnS21/D5cQDQlVkjAleMxFrMmuspR0kzVjKF38aCG0BrurLAGRJNSGyKxx1WxskKldZYESlEIcAZMqFoQaw+iusiSCJqEDZgjyKOQ0VDvbi1uFMhQEZcSFdCxGOtoqq8abWhc3y9KsJcSJogIY00Zahxd208yLW5UkinFdjcDgO+eoK0LbBTHkFu13BfR0+hXipm4EMjAAAA==&quot;"/>
    <we:property name="creatorSessionId" value="&quot;d0097c4e-d429-443f-9784-14d4c55ba56d&quot;"/>
    <we:property name="creatorTenantId" value="&quot;d69e0212-7cff-4986-96ab-cae129bf49e7&quot;"/>
    <we:property name="creatorUserId" value="&quot;100320030AB81317&quot;"/>
    <we:property name="datasetId" value="&quot;236a3715-d540-4ca4-ac0d-ad9edb5e4e94&quot;"/>
    <we:property name="embedUrl" value="&quot;/reportEmbed?reportId=37f72873-bd6e-4a37-b468-2f0dd02a6f1d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1aS3PbNhD+Kx5ectF0ABAkiNwcO55m8qyVcQ+dTGcBLGUmFKmSlGs1o/9eECQV6+0qcSpZvmhEPBb77bdYLB5fPZOUoxQm72CI3nPvRZ5/GULx5YR6PS9ry96/f/329PL1n+9O3760xfmoSvKs9J5/9SooBlhdJeUY0lqCLfzjU8+DNP0Ag/orhrTEnjfCoswzSJN/sGlsq6pijNOeh7ejNC+gFtmvoMJa7I1tbr/t2PQX344IukpusI+6akovcZQXVffd88rmn1Npvq4W5gY8y7MKkswKrst8ZFrEJsBIcpRShRFldXmcpFXbRE1e3o4Ki8einIxqO5yaG8g0Gs8pXWBZtiOcDgYFDqAb8OVc5Vmejocryvv5uNB4ibGryqqkmtgxLhJrpROdImRoTipQKXpTa6UPRW5t6Jr00TYe2h9XcTHOWqSs/rzO/z4r0JrReM/J9JMtKZNskLZW/2aOjw0kDUUNJ1efrb1q2LZDXhgsXkwc8vOk6AzJegsA9ga1hWmLFAl85sexNlEUagNSUHoolJ5ZwgZ5MTkqRteDbgg1sZRGUMUC1DpCHepIHQqhlwgOzolj5ZhY3YK8oZZwFmGsDNWIJjJAIgwPhdp6IbFh6PiY3Qy8JVYzG4WlQhEaqYziOtKHQmxf58UiMPqoGV2DuKUy8lVECEcTaiUA0H4dCpWdq746X0AXPGo+N8FuSAXmh74mhILggSLSECW2kvoxH72zBmja1E2uuvTc4r0o8qFr3G4gyrH6a4x2VV80Rb+rsP9/6/5skhTXIjah73kNQ5bDns0PU8uC638vuzYfbpi1eUlvpkqCqfHqYd7/NOLvo+Ayyb2areZ/Zx427e1o09+v0caHxqSZSTowrxZUL3+s1R0Ip8za3jMnm06dZy9Gm4fNVefjhzVuu0++cBOEx9LEPqMhBeNLIiQCWLNuC5APGNzv6ktrfR9xsI7HWYbpYwjX3amH7fD5zvHGzBPvPed29PNPLoREEgQw6hMtiICQmpBs31U/LRhPC8bTgrFhwdivALxqG0B2iL2jBM+uoagOI/quQb0vgZfzUAeUUUIJ4xQIYXT76VcrJdGQLvnUrwkWUOjryRu8wXRZ9Vn9clWn5xUUSXNQ386r74PfhpiZVG/OIuf1XUDd7I5irvDkW0Fd3cLx3trV9PoQptsPzXfSJFs96bb78LE4RDOfJAaRVFIQQgRiIAj1g++aTw9/vnZMfmzybFwd0Oqxj7n7vP80bg8ABLVUhkTKbkaBREQ+5e8bryz2NInfdLFy2Jn8IrI9TOeXjb/nwfmHXWY4xQ4oMK+90/hfYvKSa0+bWzKpwzighCguINIB9/me5SLrt69bXaZME22Xjbve4g2xGLj5bKACh2rUDJZgU58bV40O9FfvTWIN0ci+gnRci312bnuY/O/sWTfr12W5rsd/iEzftU8TwDVjPiOa+6gMM0Rvf0m0T3nlkfO5KmmS6MfEZ76Qga8541KG258n/FROt61Hx03q6qgbIKWB0hRCzbmlVkdq+9uEn8rq/Bu3J0ZXW6ZhM+RRqFH5HChHRgRHumdr6Oy8Yk+JrJ/Npl3WtiSxrKyZqr5TtNtqbZTvXvre8ZE16SFdTA8fyu5rM76H9NN27MZFFUBsBPepNKg08QM/dCRtZD8ZwgDnU213DxcTBTGVgjDJ/cjnkSK7ypLCdlaMobDzR3GuFJhdZXEIBaEmQGa0zWYjjUzuKgskpxSiEJiQESdUa0Z3lSUQFAksME3QDwOfBnJne/lGogg4QRH6XFgWQxVulVXhbaXy22VpxhBiRVEOjCktjMULu2nmxK0KEvm4Kkeg8YN11BVT205iyAya+07oXq1L0m7IN3SoH/TPAsB0+i8tfLBrWzAAAA==&quot;"/>
    <we:property name="isFiltersActionButtonVisible" value="true"/>
    <we:property name="isVisualContainerHeaderHidden" value="false"/>
    <we:property name="pageDisplayName" value="&quot;Page 1&quot;"/>
    <we:property name="reportEmbeddedTime" value="&quot;2024-10-14T13:19:24.208Z&quot;"/>
    <we:property name="reportName" value="&quot;forage aceenture powerbi simulation(Social BUzz)&quot;"/>
    <we:property name="reportState" value="&quot;CONNECTED&quot;"/>
    <we:property name="reportUrl" value="&quot;/groups/me/reports/37f72873-bd6e-4a37-b468-2f0dd02a6f1d?experience=power-bi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341</Words>
  <Application>Microsoft Office PowerPoint</Application>
  <PresentationFormat>Custom</PresentationFormat>
  <Paragraphs>105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Spline Sans Bold</vt:lpstr>
      <vt:lpstr>Barlow Bold</vt:lpstr>
      <vt:lpstr>Barlow Medium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Rini samuel</cp:lastModifiedBy>
  <cp:revision>2</cp:revision>
  <dcterms:created xsi:type="dcterms:W3CDTF">2024-10-14T13:16:43Z</dcterms:created>
  <dcterms:modified xsi:type="dcterms:W3CDTF">2024-10-14T13:26:44Z</dcterms:modified>
</cp:coreProperties>
</file>